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72281" autoAdjust="0"/>
  </p:normalViewPr>
  <p:slideViewPr>
    <p:cSldViewPr snapToGrid="0">
      <p:cViewPr varScale="1">
        <p:scale>
          <a:sx n="103" d="100"/>
          <a:sy n="103" d="100"/>
        </p:scale>
        <p:origin x="-20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92024" cy="19202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B97722B3-F8F3-46FE-B3D8-0E26276D2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57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36170272-4F19-40A9-A7D4-9A6F6098A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9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314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544F-E124-4143-80F4-FB649F40E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E1E0-B58A-42A4-B824-8F45A1A2D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E5A0-6996-4C4F-BE18-B559F12B4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537E-FB2F-41E6-B9BF-40B5A2C1C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3864-FB57-4DB1-A80F-BD63822F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91BF-399F-4903-92C0-06E5C8E7E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3870E-9401-4F3B-8027-89D4A8F0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84DE-2CC9-443F-AD2F-4FE116396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D714-7AFD-422B-B172-8A694BC76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712A4-716A-40CF-854A-66302598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7CBE5-594D-4C88-946A-7C67F9068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0E3C-E683-44C4-A5F3-6B311BFA2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Presented to the Faculty Senate on Mar. 23, 2017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DA1C904C-60CC-4D01-B513-86EDE2765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Open House Dates for AY 2017-2018</a:t>
            </a:r>
            <a:endParaRPr lang="en-US" sz="3200" dirty="0" smtClean="0">
              <a:solidFill>
                <a:srgbClr val="007434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1313" y="3523597"/>
            <a:ext cx="7161375" cy="1752600"/>
          </a:xfrm>
        </p:spPr>
        <p:txBody>
          <a:bodyPr/>
          <a:lstStyle/>
          <a:p>
            <a:pPr eaLnBrk="1" hangingPunct="1"/>
            <a:endParaRPr lang="en-US" sz="2400" dirty="0" smtClean="0">
              <a:latin typeface="Palatino Linotype" panose="02040502050505030304" pitchFamily="18" charset="0"/>
            </a:endParaRPr>
          </a:p>
          <a:p>
            <a:pPr eaLnBrk="1" hangingPunct="1"/>
            <a:r>
              <a:rPr lang="en-US" sz="2400" dirty="0" smtClean="0">
                <a:latin typeface="Palatino Linotype" panose="02040502050505030304" pitchFamily="18" charset="0"/>
              </a:rPr>
              <a:t>Proposed by the </a:t>
            </a:r>
            <a:r>
              <a:rPr lang="en-US" sz="2400" dirty="0" smtClean="0">
                <a:latin typeface="Palatino Linotype" panose="02040502050505030304" pitchFamily="18" charset="0"/>
              </a:rPr>
              <a:t>Office of Admissions</a:t>
            </a:r>
            <a:endParaRPr lang="en-US" sz="2400" dirty="0" smtClean="0">
              <a:latin typeface="Palatino Linotype" panose="02040502050505030304" pitchFamily="18" charset="0"/>
            </a:endParaRPr>
          </a:p>
          <a:p>
            <a:pPr eaLnBrk="1" hangingPunct="1"/>
            <a:r>
              <a:rPr lang="en-US" sz="2400" dirty="0" smtClean="0">
                <a:latin typeface="Palatino Linotype" panose="02040502050505030304" pitchFamily="18" charset="0"/>
              </a:rPr>
              <a:t>Approved by the Public Occasions Committee</a:t>
            </a:r>
          </a:p>
          <a:p>
            <a:pPr eaLnBrk="1" hangingPunct="1"/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68360" y="6248400"/>
            <a:ext cx="580728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Palatino"/>
                <a:cs typeface="Palatino"/>
              </a:rPr>
              <a:t>Presented to the Faculty Senate on Mar. 23, 2017</a:t>
            </a: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Proposed Open House Dates</a:t>
            </a:r>
            <a:endParaRPr lang="en-US" sz="40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72" y="1819896"/>
            <a:ext cx="8274256" cy="4344598"/>
          </a:xfrm>
        </p:spPr>
        <p:txBody>
          <a:bodyPr/>
          <a:lstStyle/>
          <a:p>
            <a:pPr>
              <a:spcAft>
                <a:spcPts val="0"/>
              </a:spcAft>
              <a:buSzPct val="75000"/>
              <a:tabLst>
                <a:tab pos="457200" algn="l"/>
                <a:tab pos="457200" algn="l"/>
                <a:tab pos="3657600" algn="l"/>
              </a:tabLst>
            </a:pPr>
            <a:r>
              <a:rPr lang="en-US" dirty="0">
                <a:latin typeface="Palatino Linotype" panose="02040502050505030304" pitchFamily="18" charset="0"/>
              </a:rPr>
              <a:t>October 7, 2017</a:t>
            </a:r>
          </a:p>
          <a:p>
            <a:pPr>
              <a:spcAft>
                <a:spcPts val="0"/>
              </a:spcAft>
              <a:buSzPct val="75000"/>
              <a:tabLst>
                <a:tab pos="457200" algn="l"/>
                <a:tab pos="457200" algn="l"/>
                <a:tab pos="3657600" algn="l"/>
              </a:tabLst>
            </a:pPr>
            <a:r>
              <a:rPr lang="en-US" dirty="0">
                <a:latin typeface="Palatino Linotype" panose="02040502050505030304" pitchFamily="18" charset="0"/>
              </a:rPr>
              <a:t>November 11, 2017</a:t>
            </a:r>
          </a:p>
          <a:p>
            <a:pPr>
              <a:spcAft>
                <a:spcPts val="0"/>
              </a:spcAft>
              <a:buSzPct val="75000"/>
              <a:tabLst>
                <a:tab pos="457200" algn="l"/>
                <a:tab pos="457200" algn="l"/>
                <a:tab pos="3657600" algn="l"/>
              </a:tabLst>
            </a:pPr>
            <a:r>
              <a:rPr lang="en-US" dirty="0">
                <a:latin typeface="Palatino Linotype" panose="02040502050505030304" pitchFamily="18" charset="0"/>
              </a:rPr>
              <a:t>February 19, 2018</a:t>
            </a:r>
          </a:p>
          <a:p>
            <a:pPr>
              <a:spcAft>
                <a:spcPts val="0"/>
              </a:spcAft>
              <a:buSzPct val="75000"/>
              <a:tabLst>
                <a:tab pos="457200" algn="l"/>
                <a:tab pos="457200" algn="l"/>
                <a:tab pos="3657600" algn="l"/>
              </a:tabLst>
            </a:pPr>
            <a:r>
              <a:rPr lang="en-US" dirty="0">
                <a:latin typeface="Palatino Linotype" panose="02040502050505030304" pitchFamily="18" charset="0"/>
              </a:rPr>
              <a:t>April 14,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68360" y="6236071"/>
            <a:ext cx="580728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Palatino"/>
                <a:cs typeface="Palatino"/>
              </a:rPr>
              <a:t>Presented to the Faculty Senate on Mar. 23, 2017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009376990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10010</TotalTime>
  <Words>62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Open House Dates for AY 2017-2018</vt:lpstr>
      <vt:lpstr>Proposed Open House Dates</vt:lpstr>
    </vt:vector>
  </TitlesOfParts>
  <Company>UMR UMR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Sahra Sedigh</dc:creator>
  <cp:lastModifiedBy>Sahra Sedigh Sarvestani</cp:lastModifiedBy>
  <cp:revision>791</cp:revision>
  <dcterms:created xsi:type="dcterms:W3CDTF">2007-12-06T15:03:26Z</dcterms:created>
  <dcterms:modified xsi:type="dcterms:W3CDTF">2017-03-01T19:41:37Z</dcterms:modified>
</cp:coreProperties>
</file>